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Public Sans"/>
      <p:regular r:id="rId14"/>
    </p:embeddedFont>
    <p:embeddedFont>
      <p:font typeface="Calibri" panose="020F0502020204030204"/>
      <p:regular r:id="rId15"/>
    </p:embeddedFont>
    <p:embeddedFont>
      <p:font typeface="EB Garamond" panose="00000500000000000000"/>
      <p:regular r:id="rId16"/>
      <p:bold r:id="rId17"/>
      <p:italic r:id="rId18"/>
      <p:boldItalic r:id="rId19"/>
    </p:embeddedFont>
    <p:embeddedFont>
      <p:font typeface="EB Garamond Medium" panose="0000060000000000000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EE"/>
    <a:srgbClr val="213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53" y="6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github.com/logesh1911/Naan_Mudhalvan(github.com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 lang="en-US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 lang="en-US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1"/>
          <a:srcRect l="-43430" t="2430" r="43429" b="-2428"/>
          <a:stretch>
            <a:fillRect/>
          </a:stretch>
        </p:blipFill>
        <p:spPr>
          <a:xfrm>
            <a:off x="0" y="18297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60985" y="1766570"/>
            <a:ext cx="3364230" cy="1315085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2">
                    <a:lumMod val="75000"/>
                  </a:schemeClr>
                </a:solidFill>
              </a:rPr>
              <a:t>Food Delivery Website And Application</a:t>
            </a:r>
            <a:endParaRPr lang="en-GB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GB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Food Delivery Website And Application</a:t>
            </a:r>
            <a:endParaRPr lang="en-GB"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07292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/>
          <p:nvPr>
            <p:ph type="body" idx="1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</a:rPr>
              <a:t>A food delivery website and application streamline the process of ordering and receiving meals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44780" y="2037080"/>
          <a:ext cx="4345305" cy="256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435"/>
                <a:gridCol w="1448435"/>
                <a:gridCol w="1448435"/>
              </a:tblGrid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LMS USERNAME</a:t>
                      </a:r>
                      <a:endParaRPr lang="en-GB" alt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NAME</a:t>
                      </a:r>
                      <a:endParaRPr lang="en-GB" alt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BATCH</a:t>
                      </a:r>
                      <a:endParaRPr lang="en-GB" alt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Naazeema begum A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A.Naazeema begum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365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S Sujitha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S.Sujitha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  <a:endParaRPr lang="en-GB" altLang="en-US" sz="14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Udhaya lakshmi v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V.Udhaya Lakshmi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  <a:endParaRPr lang="en-GB" altLang="en-US" sz="14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365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Kayalvizhi P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P.Kayalvizhi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  <a:endParaRPr lang="en-GB" altLang="en-US" sz="14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Swetha M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M.Swetha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  <a:endParaRPr lang="en-GB" altLang="en-US" sz="14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3395" y="900223"/>
            <a:ext cx="4501117" cy="8647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73395" y="979140"/>
            <a:ext cx="5089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SRS:”E-Commerce Website”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setup of </a:t>
            </a:r>
            <a:r>
              <a:rPr lang="en-IN" dirty="0" err="1"/>
              <a:t>github</a:t>
            </a:r>
            <a:r>
              <a:rPr lang="en-IN" dirty="0"/>
              <a:t> account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hands-on to various commands of Git Bash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18452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891" y="594895"/>
            <a:ext cx="820024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1. Plan &amp; Design:</a:t>
            </a:r>
            <a:r>
              <a:rPr lang="en-GB" sz="1200" dirty="0"/>
              <a:t> Define your website and create the user interface.</a:t>
            </a:r>
            <a:endParaRPr lang="en-GB" sz="1200" dirty="0"/>
          </a:p>
          <a:p>
            <a:endParaRPr lang="en-GB" sz="1200" b="1" dirty="0"/>
          </a:p>
          <a:p>
            <a:r>
              <a:rPr lang="en-GB" sz="1200" b="1" dirty="0"/>
              <a:t>2. Develop: </a:t>
            </a:r>
            <a:r>
              <a:rPr lang="en-GB" sz="1200" dirty="0"/>
              <a:t>Build the website , including authentication and messaging.</a:t>
            </a:r>
            <a:endParaRPr lang="en-GB" sz="1200" dirty="0"/>
          </a:p>
          <a:p>
            <a:endParaRPr lang="en-GB" sz="1200" b="1" dirty="0"/>
          </a:p>
          <a:p>
            <a:r>
              <a:rPr lang="en-GB" sz="1200" b="1" dirty="0"/>
              <a:t>3. Test &amp; Secure: </a:t>
            </a:r>
            <a:r>
              <a:rPr lang="en-GB" sz="1200" dirty="0"/>
              <a:t>Test for issues and ensure data security.</a:t>
            </a:r>
            <a:endParaRPr lang="en-GB" sz="1200" dirty="0"/>
          </a:p>
          <a:p>
            <a:endParaRPr lang="en-GB" sz="1200" b="1" dirty="0"/>
          </a:p>
          <a:p>
            <a:r>
              <a:rPr lang="en-GB" sz="1200" b="1" dirty="0"/>
              <a:t>4. Deploy &amp; Maintain:</a:t>
            </a:r>
            <a:r>
              <a:rPr lang="en-GB" sz="1200" dirty="0"/>
              <a:t> Launch the website and keep it updated.</a:t>
            </a:r>
            <a:endParaRPr lang="en-GB" sz="1200" dirty="0"/>
          </a:p>
          <a:p>
            <a:endParaRPr lang="en-GB" sz="1200" b="1" dirty="0"/>
          </a:p>
          <a:p>
            <a:r>
              <a:rPr lang="en-GB" sz="1200" b="1" dirty="0"/>
              <a:t>5. Support &amp; Grow:</a:t>
            </a:r>
            <a:r>
              <a:rPr lang="en-GB" sz="1200" dirty="0"/>
              <a:t> Assist users and promote web app growth.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8067" y="3455585"/>
            <a:ext cx="820024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Food delivery website, plan the design with care,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Product details.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application, keep security in sight,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website take flight.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2" name="Google Shape;1880;p212"/>
          <p:cNvSpPr txBox="1"/>
          <p:nvPr/>
        </p:nvSpPr>
        <p:spPr>
          <a:xfrm>
            <a:off x="2807368" y="1582015"/>
            <a:ext cx="473085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1"/>
              </a:rPr>
              <a:t>                                 logesh1911/Naan_Mudhalvan(github.com)</a:t>
            </a:r>
            <a:endParaRPr lang="en-US" sz="1000" b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1950" y="1912453"/>
            <a:ext cx="457200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https://github.com/Suji443/NaanMudhalvan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1979" y="2222296"/>
            <a:ext cx="457200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1943</Words>
  <Application>WPS Presentation</Application>
  <PresentationFormat>On-screen Show (16:9)</PresentationFormat>
  <Paragraphs>113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EB Garamond SemiBold</vt:lpstr>
      <vt:lpstr>Garamond</vt:lpstr>
      <vt:lpstr>Microsoft YaHei</vt:lpstr>
      <vt:lpstr>Arial Unicode MS</vt:lpstr>
      <vt:lpstr>Simple Light</vt:lpstr>
      <vt:lpstr>PowerPoint 演示文稿</vt:lpstr>
      <vt:lpstr>Food Delivery Website And Application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KARMEGAM</cp:lastModifiedBy>
  <cp:revision>18</cp:revision>
  <dcterms:created xsi:type="dcterms:W3CDTF">2020-08-13T11:21:00Z</dcterms:created>
  <dcterms:modified xsi:type="dcterms:W3CDTF">2023-11-15T14:22:43Z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FD70C42D7934486381F7A9562C74E40F_13</vt:lpwstr>
  </property>
  <property fmtid="{D5CDD505-2E9C-101B-9397-08002B2CF9AE}" pid="3" name="KSOProductBuildVer">
    <vt:lpwstr>1033-12.2.0.13266</vt:lpwstr>
  </property>
</Properties>
</file>